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8" r:id="rId7"/>
    <p:sldId id="269" r:id="rId8"/>
    <p:sldId id="270" r:id="rId9"/>
    <p:sldId id="263" r:id="rId10"/>
    <p:sldId id="271" r:id="rId11"/>
    <p:sldId id="272" r:id="rId12"/>
    <p:sldId id="276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59B23-C713-48EB-8EA2-1D6F2104C36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998DF9-11BD-4539-A087-587EC2229D28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IN" sz="6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Testing in .NET</a:t>
            </a:r>
            <a:endParaRPr lang="en-IN" sz="6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530" y="4777105"/>
            <a:ext cx="8500110" cy="5207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Introduction to Unit Testing with </a:t>
            </a:r>
            <a:r>
              <a:rPr lang="en-US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endParaRPr lang="en-US" sz="36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62743" y="5554766"/>
            <a:ext cx="2559465" cy="1213503"/>
          </a:xfrm>
          <a:prstGeom prst="rect">
            <a:avLst/>
          </a:prstGeom>
          <a:noFill/>
          <a:ln>
            <a:solidFill>
              <a:schemeClr val="accent6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Purvesh</a:t>
            </a: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Sanagni</a:t>
            </a:r>
            <a:b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Ronak Pethani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nexuslink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215" y="1331595"/>
            <a:ext cx="5436235" cy="813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Meaningful Tests: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and descriptive test names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Tests Independent: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dependencies between tests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Coverage: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for high coverage but prioritize critical paths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Integration: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 tests into CI/CD pipelines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bandicam 2024-08-05 13-38-47-93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713" y="1615420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US" sz="28700" b="1" dirty="0"/>
              <a:t>?</a:t>
            </a:r>
            <a:endParaRPr lang="en-IN" sz="287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984" y="33245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Thank You</a:t>
            </a:r>
            <a:endParaRPr lang="en-IN" sz="6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Agenda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537959" y="1803852"/>
            <a:ext cx="6554624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Unit Testing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.NET Project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and Running Tests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Assertions in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Mocking Dependencies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Introduction to Unit Testing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89212" y="2622028"/>
            <a:ext cx="7856831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Ensure individual components work as expected.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bug detection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code quality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code quality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Unit testing vs. Integration testing vs. End-to-End testing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3" indent="0">
              <a:buNone/>
            </a:pP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39770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Testing Pyramid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02" y="1632247"/>
            <a:ext cx="8776531" cy="487110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</a:t>
            </a:r>
            <a:r>
              <a:rPr lang="en-IN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popular .NET testing framework.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and extensible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parallel test execution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use assertions and test cases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.NET Project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Prerequisites: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.NET SDK, IDE (e.g., Visual Studio)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project file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Writing and Running Tests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Test Classes and Methods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[Fact]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simple tests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[Theory]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parameterized 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endParaRPr lang="en-US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Tests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Visual Studio (Test Explorer)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Command Line (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dotnet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59411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Assertions in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xUnit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(AAA)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159" y="1769335"/>
            <a:ext cx="4518325" cy="49391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Arrange. With this action, you prepare all the required data and preconditions.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Act. This action performs the actual test.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Assert. This final action checks if the expected result has occurred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7416165" y="2286000"/>
            <a:ext cx="4307244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152" y="1769336"/>
            <a:ext cx="5495925" cy="5024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Mocking Dependencies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Mocking?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Simulating dependencies to isolate the unit being 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endParaRPr lang="en-US" sz="1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Moq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1640</Words>
  <Application>WPS Presentation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Wingdings 3</vt:lpstr>
      <vt:lpstr>Symbol</vt:lpstr>
      <vt:lpstr>Arial</vt:lpstr>
      <vt:lpstr>Microsoft YaHei</vt:lpstr>
      <vt:lpstr>Arial Unicode MS</vt:lpstr>
      <vt:lpstr>Century Gothic</vt:lpstr>
      <vt:lpstr>Calibri</vt:lpstr>
      <vt:lpstr>Wisp</vt:lpstr>
      <vt:lpstr>Xunit Testing in .NET</vt:lpstr>
      <vt:lpstr>Agenda</vt:lpstr>
      <vt:lpstr>Introduction to Unit Testing</vt:lpstr>
      <vt:lpstr>The Testing Pyramid</vt:lpstr>
      <vt:lpstr>Overview of Xunit</vt:lpstr>
      <vt:lpstr>Setting Up Xunit in a .NET Project</vt:lpstr>
      <vt:lpstr>Writing and Running Tests</vt:lpstr>
      <vt:lpstr>Assertions in xUnit(AAA)</vt:lpstr>
      <vt:lpstr>Mocking Dependencies</vt:lpstr>
      <vt:lpstr>Best Practices</vt:lpstr>
      <vt:lpstr>PowerPoint 演示文稿</vt:lpstr>
      <vt:lpstr>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pethani Ronak</dc:creator>
  <cp:lastModifiedBy>psangani</cp:lastModifiedBy>
  <cp:revision>80</cp:revision>
  <dcterms:created xsi:type="dcterms:W3CDTF">2024-08-05T04:02:00Z</dcterms:created>
  <dcterms:modified xsi:type="dcterms:W3CDTF">2024-08-05T11:58:33Z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A7440CE43519468ABC73EBEAAF2A339D_12</vt:lpwstr>
  </property>
  <property fmtid="{D5CDD505-2E9C-101B-9397-08002B2CF9AE}" pid="3" name="KSOProductBuildVer">
    <vt:lpwstr>1033-12.2.0.17153</vt:lpwstr>
  </property>
</Properties>
</file>